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11.png" ContentType="image/png"/>
  <Override PartName="/ppt/media/image5.jpeg" ContentType="image/jpeg"/>
  <Override PartName="/ppt/media/image7.png" ContentType="image/png"/>
  <Override PartName="/ppt/media/image8.jpeg" ContentType="image/jpeg"/>
  <Override PartName="/ppt/media/image6.png" ContentType="image/png"/>
  <Override PartName="/ppt/media/image9.jpeg" ContentType="image/jpeg"/>
  <Override PartName="/ppt/media/image10.png" ContentType="image/png"/>
  <Override PartName="/ppt/media/image12.png" ContentType="image/png"/>
  <Override PartName="/ppt/media/image13.png" ContentType="image/png"/>
  <Override PartName="/ppt/media/image14.gif" ContentType="image/gif"/>
  <Override PartName="/ppt/media/image1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gif>
</file>

<file path=ppt/media/image15.jpeg>
</file>

<file path=ppt/media/image2.png>
</file>

<file path=ppt/media/image3.png>
</file>

<file path=ppt/media/image4.png>
</file>

<file path=ppt/media/image5.jpeg>
</file>

<file path=ppt/media/image6.png>
</file>

<file path=ppt/media/image7.pn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EE9589F5-DB13-44D7-974C-3D4E4271E868}"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DD0C0C91-E03F-4706-B47B-B73152E8420D}"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640A1290-C35F-4419-B9B0-8926301F5AF3}"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5889E177-1737-45B8-A640-D6DCF7D6286F}"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078A6EC7-EDBD-4A90-BB54-16DDAAE60CCD}"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4DAC9D59-E7A7-4B00-A8FC-3108A7400F80}"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B7AAEB2E-2595-45C5-960F-3AB278CF2FFD}"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FE7A425B-FDB4-4E48-87C5-5374ADF1292D}"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4FEA518C-61DA-4081-B0AC-BB99D6D28FD1}"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71741EE0-6D77-4E9F-9DFA-413A2B808371}"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3D505FC4-CC8E-4C52-8679-72FDBD84DA89}"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6AD88D1-5150-4E65-ACEC-A6930FB4029B}"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AD543539-028B-4EC4-B84B-DB0FF2F74B27}"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77C7FD3B-DC37-4B9B-8FE0-2A8D0FE21F52}"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D01922A5-9C14-4B0C-BD0D-8B8CCE326805}"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C26FB4A6-B68A-4CFA-BE85-48DE8AE4A536}"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CE5F73CE-A2DC-41AC-9C90-1DEFED0E492D}"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9808C7AB-B4C5-4967-A676-1BF16B347884}"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5986402D-307D-4338-97D4-1B67A7015507}"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45C1F0B2-B1B8-4277-A7A6-BC9F784BB742}"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9E0D7C3A-D5F3-4DE8-A1CD-A81E766E708F}"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332B420B-4B5E-4D71-82A4-80017B2BF711}"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EBE0B478-A70D-475C-BFB1-53F5FEF5D014}"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119C91C0-F3D4-42E3-88DB-E5C571BAE776}"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02920" cy="35316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 </a:t>
            </a:r>
            <a:endParaRPr b="0" lang="en-IN" sz="1400" spc="-1" strike="noStrike">
              <a:latin typeface="Times New Roman"/>
            </a:endParaRPr>
          </a:p>
        </p:txBody>
      </p:sp>
      <p:sp>
        <p:nvSpPr>
          <p:cNvPr id="1" name="PlaceHolder 2"/>
          <p:cNvSpPr>
            <a:spLocks noGrp="1"/>
          </p:cNvSpPr>
          <p:nvPr>
            <p:ph type="sldNum" idx="2"/>
          </p:nvPr>
        </p:nvSpPr>
        <p:spPr>
          <a:xfrm>
            <a:off x="8610480" y="6356520"/>
            <a:ext cx="2731320" cy="35316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FCFE20FA-174E-485E-9317-FE12184DB077}" type="slidenum">
              <a:rPr b="0" lang="en-IN" sz="1200" spc="-1" strike="noStrike">
                <a:solidFill>
                  <a:srgbClr val="787878"/>
                </a:solidFill>
                <a:latin typeface="Aptos"/>
              </a:rPr>
              <a:t>1</a:t>
            </a:fld>
            <a:endParaRPr b="0" lang="en-IN" sz="1200" spc="-1" strike="noStrike">
              <a:latin typeface="Times New Roman"/>
            </a:endParaRPr>
          </a:p>
        </p:txBody>
      </p:sp>
      <p:sp>
        <p:nvSpPr>
          <p:cNvPr id="2" name="PlaceHolder 3"/>
          <p:cNvSpPr>
            <a:spLocks noGrp="1"/>
          </p:cNvSpPr>
          <p:nvPr>
            <p:ph type="dt" idx="3"/>
          </p:nvPr>
        </p:nvSpPr>
        <p:spPr>
          <a:xfrm>
            <a:off x="838080" y="6356520"/>
            <a:ext cx="2731320" cy="35316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 </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02920" cy="35316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31320" cy="35316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AF9C2E09-CB8C-46A1-B160-6D6DABA61F36}"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31320" cy="35316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4.gif"/><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jpe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4520" cy="755280"/>
          </a:xfrm>
          <a:prstGeom prst="rect">
            <a:avLst/>
          </a:prstGeom>
          <a:noFill/>
          <a:ln w="0">
            <a:noFill/>
          </a:ln>
        </p:spPr>
        <p:style>
          <a:lnRef idx="0"/>
          <a:fillRef idx="0"/>
          <a:effectRef idx="0"/>
          <a:fontRef idx="minor"/>
        </p:style>
      </p:sp>
      <p:sp>
        <p:nvSpPr>
          <p:cNvPr id="83" name="Title 21"/>
          <p:cNvSpPr/>
          <p:nvPr/>
        </p:nvSpPr>
        <p:spPr>
          <a:xfrm>
            <a:off x="1440000" y="900000"/>
            <a:ext cx="9354600" cy="51375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8 August,2024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
          <p:cNvSpPr/>
          <p:nvPr/>
        </p:nvSpPr>
        <p:spPr>
          <a:xfrm>
            <a:off x="1080000" y="5394600"/>
            <a:ext cx="7011720" cy="2339280"/>
          </a:xfrm>
          <a:prstGeom prst="rect">
            <a:avLst/>
          </a:prstGeom>
          <a:noFill/>
          <a:ln w="0">
            <a:noFill/>
          </a:ln>
        </p:spPr>
        <p:style>
          <a:lnRef idx="0"/>
          <a:fillRef idx="0"/>
          <a:effectRef idx="0"/>
          <a:fontRef idx="minor"/>
        </p:style>
      </p:sp>
      <p:sp>
        <p:nvSpPr>
          <p:cNvPr id="108" name="Title 6"/>
          <p:cNvSpPr/>
          <p:nvPr/>
        </p:nvSpPr>
        <p:spPr>
          <a:xfrm>
            <a:off x="2160000" y="720000"/>
            <a:ext cx="84571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9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09" name="Title 17"/>
          <p:cNvSpPr/>
          <p:nvPr/>
        </p:nvSpPr>
        <p:spPr>
          <a:xfrm>
            <a:off x="2340000" y="2160000"/>
            <a:ext cx="7913880" cy="414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Title 18"/>
          <p:cNvSpPr/>
          <p:nvPr/>
        </p:nvSpPr>
        <p:spPr>
          <a:xfrm>
            <a:off x="3240000" y="2472480"/>
            <a:ext cx="5204520" cy="32814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11" name=""/>
          <p:cNvSpPr/>
          <p:nvPr/>
        </p:nvSpPr>
        <p:spPr>
          <a:xfrm>
            <a:off x="4821120" y="3058200"/>
            <a:ext cx="1791720" cy="21060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2" name="Title 8"/>
          <p:cNvSpPr/>
          <p:nvPr/>
        </p:nvSpPr>
        <p:spPr>
          <a:xfrm>
            <a:off x="3240000" y="711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3" name="" descr=""/>
          <p:cNvPicPr/>
          <p:nvPr/>
        </p:nvPicPr>
        <p:blipFill>
          <a:blip r:embed="rId1"/>
          <a:stretch/>
        </p:blipFill>
        <p:spPr>
          <a:xfrm>
            <a:off x="3149640" y="2007360"/>
            <a:ext cx="5483880" cy="4106160"/>
          </a:xfrm>
          <a:prstGeom prst="rect">
            <a:avLst/>
          </a:prstGeom>
          <a:ln w="0">
            <a:noFill/>
          </a:ln>
        </p:spPr>
      </p:pic>
      <p:sp>
        <p:nvSpPr>
          <p:cNvPr id="114" name="Title 1"/>
          <p:cNvSpPr/>
          <p:nvPr/>
        </p:nvSpPr>
        <p:spPr>
          <a:xfrm>
            <a:off x="3512520" y="531000"/>
            <a:ext cx="48697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
          <p:cNvSpPr/>
          <p:nvPr/>
        </p:nvSpPr>
        <p:spPr>
          <a:xfrm>
            <a:off x="2340000" y="2160000"/>
            <a:ext cx="8631720" cy="395172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6" name=""/>
          <p:cNvSpPr/>
          <p:nvPr/>
        </p:nvSpPr>
        <p:spPr>
          <a:xfrm>
            <a:off x="2880000" y="3600000"/>
            <a:ext cx="3231720" cy="15660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17" name="" descr=""/>
          <p:cNvPicPr/>
          <p:nvPr/>
        </p:nvPicPr>
        <p:blipFill>
          <a:blip r:embed="rId1"/>
          <a:stretch/>
        </p:blipFill>
        <p:spPr>
          <a:xfrm>
            <a:off x="5745600" y="2589840"/>
            <a:ext cx="4866120" cy="3341880"/>
          </a:xfrm>
          <a:prstGeom prst="rect">
            <a:avLst/>
          </a:prstGeom>
          <a:ln w="0">
            <a:noFill/>
          </a:ln>
        </p:spPr>
      </p:pic>
      <p:sp>
        <p:nvSpPr>
          <p:cNvPr id="118" name="Title 9"/>
          <p:cNvSpPr/>
          <p:nvPr/>
        </p:nvSpPr>
        <p:spPr>
          <a:xfrm>
            <a:off x="3420000" y="540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Title 10"/>
          <p:cNvSpPr/>
          <p:nvPr/>
        </p:nvSpPr>
        <p:spPr>
          <a:xfrm>
            <a:off x="3240000" y="351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20" name="Title 19"/>
          <p:cNvSpPr/>
          <p:nvPr/>
        </p:nvSpPr>
        <p:spPr>
          <a:xfrm>
            <a:off x="1440000" y="1620000"/>
            <a:ext cx="9893880" cy="48538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Title 28"/>
          <p:cNvSpPr/>
          <p:nvPr/>
        </p:nvSpPr>
        <p:spPr>
          <a:xfrm>
            <a:off x="3240000" y="351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a:t>
            </a:r>
            <a:endParaRPr b="0" lang="en-IN" sz="3600" spc="-1" strike="noStrike">
              <a:latin typeface="Arial"/>
            </a:endParaRPr>
          </a:p>
        </p:txBody>
      </p:sp>
      <p:sp>
        <p:nvSpPr>
          <p:cNvPr id="122" name="Title 30"/>
          <p:cNvSpPr/>
          <p:nvPr/>
        </p:nvSpPr>
        <p:spPr>
          <a:xfrm>
            <a:off x="1440000" y="1620000"/>
            <a:ext cx="8630640" cy="4760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function components to have access to state and other React features.</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us to "hook" into React features such as state and lifecycle methods.</a:t>
            </a:r>
            <a:r>
              <a:rPr b="1" lang="en-IN" sz="1280" spc="-1" strike="noStrike">
                <a:solidFill>
                  <a:srgbClr val="000000"/>
                </a:solidFill>
                <a:latin typeface="Times New Roman"/>
                <a:ea typeface="DejaVu Sans"/>
              </a:rPr>
              <a:t> </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UseState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This allows us to track state in a function component.</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UseEffect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useEffect Hook allows you to perform side effects in components.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Some examples of side effects are: fetching data, directly updating the DOM, and timers.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To update light values based on Day/night toggle state value we can use UseEffect hook</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UseRef</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useRef Hook allows you to persist values between renders.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store a mutable value that does not cause a re-render when updated.</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access a DOM element directly.</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Title 31"/>
          <p:cNvSpPr/>
          <p:nvPr/>
        </p:nvSpPr>
        <p:spPr>
          <a:xfrm>
            <a:off x="3240000" y="351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 cont.</a:t>
            </a:r>
            <a:endParaRPr b="0" lang="en-IN" sz="3600" spc="-1" strike="noStrike">
              <a:latin typeface="Arial"/>
            </a:endParaRPr>
          </a:p>
        </p:txBody>
      </p:sp>
      <p:sp>
        <p:nvSpPr>
          <p:cNvPr id="124" name="Title 32"/>
          <p:cNvSpPr/>
          <p:nvPr/>
        </p:nvSpPr>
        <p:spPr>
          <a:xfrm>
            <a:off x="1260000" y="1980000"/>
            <a:ext cx="9900000" cy="4580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UseContext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is a way to manage state globally.</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together with the useState Hook to share state between deeply nested components more easily than with useState alone.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We can store the scene and renderer values using the useContext hook, allowing us to access them throughout the application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we can update day/night toggle state value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Drawbacks</a:t>
            </a:r>
            <a:r>
              <a:rPr b="0" lang="en-IN" sz="1280" spc="-1" strike="noStrike">
                <a:solidFill>
                  <a:srgbClr val="000000"/>
                </a:solidFill>
                <a:latin typeface="Times New Roman"/>
                <a:ea typeface="DejaVu Sans"/>
              </a:rPr>
              <a:t>:</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When the context value changes, all components consuming that context will re-render, potentially leading to performance issues if the context is used widely in the application.</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Doesn't natively support middleware for tasks like logging, handling side effects, or performing asynchronous operations.</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Difficult to Debug</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endParaRPr b="0" lang="en-IN" sz="128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Title 5"/>
          <p:cNvSpPr/>
          <p:nvPr/>
        </p:nvSpPr>
        <p:spPr>
          <a:xfrm>
            <a:off x="3656160" y="531000"/>
            <a:ext cx="48697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26" name="" descr=""/>
          <p:cNvPicPr/>
          <p:nvPr/>
        </p:nvPicPr>
        <p:blipFill>
          <a:blip r:embed="rId1"/>
          <a:stretch/>
        </p:blipFill>
        <p:spPr>
          <a:xfrm>
            <a:off x="2520000" y="2021760"/>
            <a:ext cx="7136640" cy="427176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
          <p:cNvSpPr/>
          <p:nvPr/>
        </p:nvSpPr>
        <p:spPr>
          <a:xfrm>
            <a:off x="1088640" y="3273480"/>
            <a:ext cx="3231720" cy="15660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a:lnSpc>
                <a:spcPct val="100000"/>
              </a:lnSpc>
              <a:spcAft>
                <a:spcPts val="1054"/>
              </a:spcAft>
              <a:buNone/>
              <a:tabLst>
                <a:tab algn="l" pos="0"/>
              </a:tabLst>
            </a:pPr>
            <a:endParaRPr b="0" lang="en-IN" sz="1800" spc="-1" strike="noStrike">
              <a:latin typeface="Arial"/>
            </a:endParaRPr>
          </a:p>
        </p:txBody>
      </p:sp>
      <p:sp>
        <p:nvSpPr>
          <p:cNvPr id="128" name="Title 11"/>
          <p:cNvSpPr/>
          <p:nvPr/>
        </p:nvSpPr>
        <p:spPr>
          <a:xfrm>
            <a:off x="3060000" y="360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 vs Redux </a:t>
            </a:r>
            <a:endParaRPr b="0" lang="en-IN" sz="3600" spc="-1" strike="noStrike">
              <a:latin typeface="Arial"/>
            </a:endParaRPr>
          </a:p>
        </p:txBody>
      </p:sp>
      <p:pic>
        <p:nvPicPr>
          <p:cNvPr id="129" name="" descr=""/>
          <p:cNvPicPr/>
          <p:nvPr/>
        </p:nvPicPr>
        <p:blipFill>
          <a:blip r:embed="rId1"/>
          <a:stretch/>
        </p:blipFill>
        <p:spPr>
          <a:xfrm>
            <a:off x="642600" y="2340000"/>
            <a:ext cx="5656320" cy="4170240"/>
          </a:xfrm>
          <a:prstGeom prst="rect">
            <a:avLst/>
          </a:prstGeom>
          <a:ln w="0">
            <a:noFill/>
          </a:ln>
        </p:spPr>
      </p:pic>
      <p:pic>
        <p:nvPicPr>
          <p:cNvPr id="130" name="" descr=""/>
          <p:cNvPicPr/>
          <p:nvPr/>
        </p:nvPicPr>
        <p:blipFill>
          <a:blip r:embed="rId2"/>
          <a:stretch/>
        </p:blipFill>
        <p:spPr>
          <a:xfrm>
            <a:off x="6660000" y="2340000"/>
            <a:ext cx="5218920" cy="4220640"/>
          </a:xfrm>
          <a:prstGeom prst="rect">
            <a:avLst/>
          </a:prstGeom>
          <a:ln w="0">
            <a:noFill/>
          </a:ln>
        </p:spPr>
      </p:pic>
      <p:sp>
        <p:nvSpPr>
          <p:cNvPr id="131" name=""/>
          <p:cNvSpPr/>
          <p:nvPr/>
        </p:nvSpPr>
        <p:spPr>
          <a:xfrm>
            <a:off x="2340000" y="2103480"/>
            <a:ext cx="2779560" cy="595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
        <p:nvSpPr>
          <p:cNvPr id="132" name=""/>
          <p:cNvSpPr/>
          <p:nvPr/>
        </p:nvSpPr>
        <p:spPr>
          <a:xfrm>
            <a:off x="7985880" y="1980000"/>
            <a:ext cx="1373040" cy="595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
          <p:cNvSpPr/>
          <p:nvPr/>
        </p:nvSpPr>
        <p:spPr>
          <a:xfrm>
            <a:off x="642960" y="1679040"/>
            <a:ext cx="10917000" cy="483084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34" name=""/>
          <p:cNvSpPr/>
          <p:nvPr/>
        </p:nvSpPr>
        <p:spPr>
          <a:xfrm>
            <a:off x="1088640" y="3273480"/>
            <a:ext cx="3231720" cy="15660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35" name="" descr=""/>
          <p:cNvPicPr/>
          <p:nvPr/>
        </p:nvPicPr>
        <p:blipFill>
          <a:blip r:embed="rId1"/>
          <a:stretch/>
        </p:blipFill>
        <p:spPr>
          <a:xfrm>
            <a:off x="4886640" y="2035800"/>
            <a:ext cx="5892480" cy="4151160"/>
          </a:xfrm>
          <a:prstGeom prst="rect">
            <a:avLst/>
          </a:prstGeom>
          <a:ln w="0">
            <a:noFill/>
          </a:ln>
        </p:spPr>
      </p:pic>
      <p:sp>
        <p:nvSpPr>
          <p:cNvPr id="136" name="Title 29"/>
          <p:cNvSpPr/>
          <p:nvPr/>
        </p:nvSpPr>
        <p:spPr>
          <a:xfrm>
            <a:off x="3060000" y="360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71720" cy="759240"/>
          </a:xfrm>
          <a:prstGeom prst="rect">
            <a:avLst/>
          </a:prstGeom>
          <a:noFill/>
          <a:ln w="0">
            <a:noFill/>
          </a:ln>
        </p:spPr>
        <p:style>
          <a:lnRef idx="0"/>
          <a:fillRef idx="0"/>
          <a:effectRef idx="0"/>
          <a:fontRef idx="minor"/>
        </p:style>
      </p:sp>
      <p:sp>
        <p:nvSpPr>
          <p:cNvPr id="85" name="Title 2"/>
          <p:cNvSpPr/>
          <p:nvPr/>
        </p:nvSpPr>
        <p:spPr>
          <a:xfrm>
            <a:off x="3600000" y="891000"/>
            <a:ext cx="48697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69720" cy="21538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
          <p:cNvSpPr/>
          <p:nvPr/>
        </p:nvSpPr>
        <p:spPr>
          <a:xfrm>
            <a:off x="642960" y="1679040"/>
            <a:ext cx="10917000" cy="483084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38" name=""/>
          <p:cNvSpPr/>
          <p:nvPr/>
        </p:nvSpPr>
        <p:spPr>
          <a:xfrm>
            <a:off x="920520" y="2929320"/>
            <a:ext cx="3613680" cy="21751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 for better organization and predictability.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Time travel debugging for easier development and troubleshooting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Immutable state for better performance and data integrity.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pic>
        <p:nvPicPr>
          <p:cNvPr id="139" name="" descr=""/>
          <p:cNvPicPr/>
          <p:nvPr/>
        </p:nvPicPr>
        <p:blipFill>
          <a:blip r:embed="rId1"/>
          <a:stretch/>
        </p:blipFill>
        <p:spPr>
          <a:xfrm>
            <a:off x="4511880" y="1950480"/>
            <a:ext cx="6829560" cy="4309560"/>
          </a:xfrm>
          <a:prstGeom prst="rect">
            <a:avLst/>
          </a:prstGeom>
          <a:ln w="0">
            <a:noFill/>
          </a:ln>
        </p:spPr>
      </p:pic>
      <p:sp>
        <p:nvSpPr>
          <p:cNvPr id="140" name="Title 12"/>
          <p:cNvSpPr/>
          <p:nvPr/>
        </p:nvSpPr>
        <p:spPr>
          <a:xfrm>
            <a:off x="3060000" y="360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Title 24"/>
          <p:cNvSpPr/>
          <p:nvPr/>
        </p:nvSpPr>
        <p:spPr>
          <a:xfrm>
            <a:off x="3060000" y="360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
        <p:nvSpPr>
          <p:cNvPr id="142" name="Title 25"/>
          <p:cNvSpPr/>
          <p:nvPr/>
        </p:nvSpPr>
        <p:spPr>
          <a:xfrm>
            <a:off x="2700000" y="2700000"/>
            <a:ext cx="6113520" cy="3057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pic>
        <p:nvPicPr>
          <p:cNvPr id="143" name="" descr=""/>
          <p:cNvPicPr/>
          <p:nvPr/>
        </p:nvPicPr>
        <p:blipFill>
          <a:blip r:embed="rId1"/>
          <a:stretch/>
        </p:blipFill>
        <p:spPr>
          <a:xfrm>
            <a:off x="2520000" y="2018160"/>
            <a:ext cx="6766200" cy="409932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44"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45" name="Title 13"/>
          <p:cNvSpPr/>
          <p:nvPr/>
        </p:nvSpPr>
        <p:spPr>
          <a:xfrm>
            <a:off x="3060000" y="531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Title 20"/>
          <p:cNvSpPr/>
          <p:nvPr/>
        </p:nvSpPr>
        <p:spPr>
          <a:xfrm>
            <a:off x="2539080" y="2331360"/>
            <a:ext cx="6654240" cy="37742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47" name=""/>
          <p:cNvSpPr/>
          <p:nvPr/>
        </p:nvSpPr>
        <p:spPr>
          <a:xfrm>
            <a:off x="4068720" y="2916000"/>
            <a:ext cx="5285520" cy="23403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Adheres to Google 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48" name="Title 14"/>
          <p:cNvSpPr/>
          <p:nvPr/>
        </p:nvSpPr>
        <p:spPr>
          <a:xfrm>
            <a:off x="3060000" y="540000"/>
            <a:ext cx="611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49"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0" name="Title 1"/>
          <p:cNvSpPr/>
          <p:nvPr/>
        </p:nvSpPr>
        <p:spPr>
          <a:xfrm>
            <a:off x="3420000" y="531000"/>
            <a:ext cx="510516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31720" cy="1887840"/>
          </a:xfrm>
          <a:prstGeom prst="rect">
            <a:avLst/>
          </a:prstGeom>
          <a:noFill/>
          <a:ln w="0">
            <a:noFill/>
          </a:ln>
        </p:spPr>
        <p:style>
          <a:lnRef idx="0"/>
          <a:fillRef idx="0"/>
          <a:effectRef idx="0"/>
          <a:fontRef idx="minor"/>
        </p:style>
      </p:sp>
      <p:sp>
        <p:nvSpPr>
          <p:cNvPr id="88" name="Title 3"/>
          <p:cNvSpPr/>
          <p:nvPr/>
        </p:nvSpPr>
        <p:spPr>
          <a:xfrm>
            <a:off x="3060000" y="720000"/>
            <a:ext cx="52297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State management use cases</a:t>
            </a:r>
            <a:endParaRPr b="0" lang="en-IN" sz="3600" spc="-1" strike="noStrike">
              <a:latin typeface="Arial"/>
            </a:endParaRPr>
          </a:p>
        </p:txBody>
      </p:sp>
      <p:sp>
        <p:nvSpPr>
          <p:cNvPr id="89" name="Title 16"/>
          <p:cNvSpPr/>
          <p:nvPr/>
        </p:nvSpPr>
        <p:spPr>
          <a:xfrm>
            <a:off x="2700000" y="2520000"/>
            <a:ext cx="6294960" cy="2998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4000" cy="166428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31720" cy="1887840"/>
          </a:xfrm>
          <a:prstGeom prst="rect">
            <a:avLst/>
          </a:prstGeom>
          <a:noFill/>
          <a:ln w="0">
            <a:noFill/>
          </a:ln>
        </p:spPr>
        <p:style>
          <a:lnRef idx="0"/>
          <a:fillRef idx="0"/>
          <a:effectRef idx="0"/>
          <a:fontRef idx="minor"/>
        </p:style>
      </p:sp>
      <p:sp>
        <p:nvSpPr>
          <p:cNvPr id="92" name="Title 23"/>
          <p:cNvSpPr/>
          <p:nvPr/>
        </p:nvSpPr>
        <p:spPr>
          <a:xfrm>
            <a:off x="3420000" y="720000"/>
            <a:ext cx="48697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4000" cy="166428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360" y="2160000"/>
            <a:ext cx="12189240" cy="461088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71720" cy="215172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6360" cy="4875480"/>
          </a:xfrm>
          <a:prstGeom prst="rect">
            <a:avLst/>
          </a:prstGeom>
          <a:ln w="0">
            <a:noFill/>
          </a:ln>
        </p:spPr>
      </p:pic>
      <p:sp>
        <p:nvSpPr>
          <p:cNvPr id="97" name="Title 22"/>
          <p:cNvSpPr/>
          <p:nvPr/>
        </p:nvSpPr>
        <p:spPr>
          <a:xfrm>
            <a:off x="3763800" y="540000"/>
            <a:ext cx="48697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27"/>
          <p:cNvSpPr/>
          <p:nvPr/>
        </p:nvSpPr>
        <p:spPr>
          <a:xfrm>
            <a:off x="3763800" y="540000"/>
            <a:ext cx="48697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9" name="" descr=""/>
          <p:cNvPicPr/>
          <p:nvPr/>
        </p:nvPicPr>
        <p:blipFill>
          <a:blip r:embed="rId1"/>
          <a:stretch/>
        </p:blipFill>
        <p:spPr>
          <a:xfrm>
            <a:off x="0" y="2160000"/>
            <a:ext cx="12191040" cy="469692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itle 4"/>
          <p:cNvSpPr/>
          <p:nvPr/>
        </p:nvSpPr>
        <p:spPr>
          <a:xfrm>
            <a:off x="3763800" y="540000"/>
            <a:ext cx="48697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101" name="" descr=""/>
          <p:cNvPicPr/>
          <p:nvPr/>
        </p:nvPicPr>
        <p:blipFill>
          <a:blip r:embed="rId1"/>
          <a:stretch/>
        </p:blipFill>
        <p:spPr>
          <a:xfrm>
            <a:off x="754920" y="2160000"/>
            <a:ext cx="4463640" cy="3958560"/>
          </a:xfrm>
          <a:prstGeom prst="rect">
            <a:avLst/>
          </a:prstGeom>
          <a:ln w="0">
            <a:noFill/>
          </a:ln>
        </p:spPr>
      </p:pic>
      <p:pic>
        <p:nvPicPr>
          <p:cNvPr id="102" name="" descr=""/>
          <p:cNvPicPr/>
          <p:nvPr/>
        </p:nvPicPr>
        <p:blipFill>
          <a:blip r:embed="rId2"/>
          <a:stretch/>
        </p:blipFill>
        <p:spPr>
          <a:xfrm>
            <a:off x="6120000" y="2340000"/>
            <a:ext cx="4854960" cy="341856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91400" cy="5305680"/>
          </a:xfrm>
          <a:prstGeom prst="rect">
            <a:avLst/>
          </a:prstGeom>
          <a:ln w="0">
            <a:noFill/>
          </a:ln>
        </p:spPr>
      </p:pic>
      <p:sp>
        <p:nvSpPr>
          <p:cNvPr id="104" name="Title 7"/>
          <p:cNvSpPr/>
          <p:nvPr/>
        </p:nvSpPr>
        <p:spPr>
          <a:xfrm>
            <a:off x="3060000" y="531000"/>
            <a:ext cx="593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itle 26"/>
          <p:cNvSpPr/>
          <p:nvPr/>
        </p:nvSpPr>
        <p:spPr>
          <a:xfrm>
            <a:off x="3060000" y="531000"/>
            <a:ext cx="5933520" cy="902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6" name="" descr=""/>
          <p:cNvPicPr/>
          <p:nvPr/>
        </p:nvPicPr>
        <p:blipFill>
          <a:blip r:embed="rId1"/>
          <a:stretch/>
        </p:blipFill>
        <p:spPr>
          <a:xfrm>
            <a:off x="255960" y="1638000"/>
            <a:ext cx="11697480" cy="521748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2636</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2024-08-08T23:36:20Z</dcterms:modified>
  <cp:revision>94</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